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338" r:id="rId17"/>
    <p:sldId id="296" r:id="rId18"/>
    <p:sldId id="303" r:id="rId19"/>
    <p:sldId id="326" r:id="rId20"/>
    <p:sldId id="304" r:id="rId21"/>
    <p:sldId id="334" r:id="rId22"/>
    <p:sldId id="327" r:id="rId23"/>
    <p:sldId id="328" r:id="rId24"/>
    <p:sldId id="329" r:id="rId25"/>
    <p:sldId id="336" r:id="rId26"/>
    <p:sldId id="346" r:id="rId27"/>
    <p:sldId id="306" r:id="rId28"/>
    <p:sldId id="299" r:id="rId29"/>
    <p:sldId id="347" r:id="rId30"/>
    <p:sldId id="297" r:id="rId31"/>
    <p:sldId id="348" r:id="rId32"/>
    <p:sldId id="298" r:id="rId33"/>
    <p:sldId id="337" r:id="rId34"/>
    <p:sldId id="308" r:id="rId35"/>
    <p:sldId id="307" r:id="rId36"/>
    <p:sldId id="325" r:id="rId37"/>
    <p:sldId id="330" r:id="rId38"/>
    <p:sldId id="331" r:id="rId39"/>
    <p:sldId id="349" r:id="rId40"/>
    <p:sldId id="309" r:id="rId41"/>
    <p:sldId id="300" r:id="rId42"/>
    <p:sldId id="350" r:id="rId43"/>
    <p:sldId id="323" r:id="rId44"/>
    <p:sldId id="332" r:id="rId45"/>
    <p:sldId id="351" r:id="rId46"/>
    <p:sldId id="295" r:id="rId47"/>
    <p:sldId id="333" r:id="rId48"/>
    <p:sldId id="352" r:id="rId49"/>
    <p:sldId id="301" r:id="rId50"/>
    <p:sldId id="27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hyperlink" Target="https://www.lairdubois.fr/questions/1554-resine-epoxy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представляють згуртовані набори функціональності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Кожен модуль можна розглядати як окремий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бути автономними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 чітко визначений інтерфейс для інших модулів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Обмеження модулів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Логічна ізоляція між модулями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Виклики методів: швидкі, в пам’яті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Обмін повідомленнями: для більш слабкого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Дані модулів повинні бути ізольовані в базі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таблиці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схеми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бази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Різні бази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обмін повідомленнями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Виконуйте копіювання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63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4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4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 щодо загальної структури та поведінки системи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рішення, які дорого змінювати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0926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Один блок для розгортання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Багато блоків для розгортання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виклики методів для комунікації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мережеві виклики для комунікації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Масштабуються, але менш ефективно використовують ресурси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Горизонтально і вертикально масштабовані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6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8" name="Picture 4" descr="GitHub - AvaloniaUI/Avalonia: A cross platform XAML framework for .NET">
            <a:extLst>
              <a:ext uri="{FF2B5EF4-FFF2-40B4-BE49-F238E27FC236}">
                <a16:creationId xmlns:a16="http://schemas.microsoft.com/office/drawing/2014/main" id="{23ADA49C-E849-41DF-AABA-D7ADFBBC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4472" r="6515" b="15803"/>
          <a:stretch/>
        </p:blipFill>
        <p:spPr bwMode="auto">
          <a:xfrm>
            <a:off x="1409700" y="1710779"/>
            <a:ext cx="9372600" cy="4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gle Material Design | Figma">
            <a:extLst>
              <a:ext uri="{FF2B5EF4-FFF2-40B4-BE49-F238E27FC236}">
                <a16:creationId xmlns:a16="http://schemas.microsoft.com/office/drawing/2014/main" id="{890A02C2-6C64-49EA-BED6-6F48CE86A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444" r="1266" b="1783"/>
          <a:stretch/>
        </p:blipFill>
        <p:spPr bwMode="auto">
          <a:xfrm>
            <a:off x="1409700" y="1632349"/>
            <a:ext cx="9372600" cy="50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408851-0131-42A5-86FB-CF449C4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8374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04052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–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–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мікросервісів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Обмеження зони впливу помилок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та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0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2671"/>
              </p:ext>
            </p:extLst>
          </p:nvPr>
        </p:nvGraphicFramePr>
        <p:xfrm>
          <a:off x="419790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68F91CD-EA35-4BCC-9693-0980A87F1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39" y="1356541"/>
            <a:ext cx="4193971" cy="54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42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92F7-C4BD-4720-87F2-47956F9B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5F317-63E8-4129-8FE5-12D74F2E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333" y1="26596" x2="45333" y2="26596"/>
                        <a14:foregroundMark x1="51833" y1="50798" x2="51833" y2="50798"/>
                        <a14:foregroundMark x1="56000" y1="36170" x2="56000" y2="36170"/>
                        <a14:foregroundMark x1="56333" y1="31383" x2="56333" y2="31383"/>
                        <a14:foregroundMark x1="49333" y1="66223" x2="49333" y2="66223"/>
                        <a14:foregroundMark x1="49833" y1="50798" x2="49833" y2="50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24188" y="1514126"/>
            <a:ext cx="694362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032A6-A17D-42B1-ADED-4B3EF0636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33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Розгортання та випуск в </a:t>
            </a:r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маркетплейси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Мікросервіси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спочатку?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монолітів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Хто використовує моноліти?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(компоненти) з чітко визначеними межами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</TotalTime>
  <Words>753</Words>
  <Application>Microsoft Office PowerPoint</Application>
  <PresentationFormat>Widescreen</PresentationFormat>
  <Paragraphs>172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–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Q&amp;A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Q&amp;A</vt:lpstr>
      <vt:lpstr>Представлення .NET ASPIRE</vt:lpstr>
      <vt:lpstr>Представлення .NET ASPIRE</vt:lpstr>
      <vt:lpstr>Q&amp;A</vt:lpstr>
      <vt:lpstr>EF Core та Spatial Data</vt:lpstr>
      <vt:lpstr>Q&amp;A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Q&amp;A</vt:lpstr>
      <vt:lpstr>Штучний інтелект та .NET</vt:lpstr>
      <vt:lpstr>Штучний інтелект та .NET</vt:lpstr>
      <vt:lpstr>Q&amp;A</vt:lpstr>
      <vt:lpstr>GraphQL в .NET</vt:lpstr>
      <vt:lpstr>GraphQL vs REST API</vt:lpstr>
      <vt:lpstr>Q&amp;A</vt:lpstr>
      <vt:lpstr>Механізми Inbox/Outbox</vt:lpstr>
      <vt:lpstr>Механізми Inbox/Outbox</vt:lpstr>
      <vt:lpstr>Q&amp;A</vt:lpstr>
      <vt:lpstr>Розгортання та випуск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93</cp:revision>
  <dcterms:created xsi:type="dcterms:W3CDTF">2021-12-17T19:45:15Z</dcterms:created>
  <dcterms:modified xsi:type="dcterms:W3CDTF">2024-12-22T19:55:43Z</dcterms:modified>
</cp:coreProperties>
</file>